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660"/>
  </p:normalViewPr>
  <p:slideViewPr>
    <p:cSldViewPr>
      <p:cViewPr varScale="1">
        <p:scale>
          <a:sx n="69" d="100"/>
          <a:sy n="69" d="100"/>
        </p:scale>
        <p:origin x="-144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1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8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7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2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5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8E2F6-9805-4579-9E04-9394DF6CF8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B6E4A-9939-4443-BE9E-8B98FBC7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7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2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40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72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10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21772"/>
            <a:ext cx="9133113" cy="683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09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7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08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716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19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26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74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-20783"/>
            <a:ext cx="9116291" cy="337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96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7" y="0"/>
            <a:ext cx="915125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63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84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" y="2362200"/>
            <a:ext cx="9144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" y="3429000"/>
            <a:ext cx="605971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57600"/>
            <a:ext cx="2514600" cy="298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0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48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31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8799"/>
            <a:ext cx="9144000" cy="868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27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27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75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25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48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96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29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35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welcome</cp:lastModifiedBy>
  <cp:revision>27</cp:revision>
  <dcterms:created xsi:type="dcterms:W3CDTF">2020-03-19T09:55:57Z</dcterms:created>
  <dcterms:modified xsi:type="dcterms:W3CDTF">2020-03-19T11:49:03Z</dcterms:modified>
</cp:coreProperties>
</file>